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14CBED-B68B-4342-A54F-D566C0ED389D}" v="1" dt="2026-05-26T16:40:50.0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11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 Goodenough" userId="06f16d01-591b-473a-8938-653b15ee57f1" providerId="ADAL" clId="{09A930F2-0768-41B6-9E0F-01402D92CF6E}"/>
    <pc:docChg chg="addSld delSld modSld">
      <pc:chgData name="Jane Goodenough" userId="06f16d01-591b-473a-8938-653b15ee57f1" providerId="ADAL" clId="{09A930F2-0768-41B6-9E0F-01402D92CF6E}" dt="2026-05-26T16:40:53.501" v="6" actId="47"/>
      <pc:docMkLst>
        <pc:docMk/>
      </pc:docMkLst>
      <pc:sldChg chg="modSp del mod">
        <pc:chgData name="Jane Goodenough" userId="06f16d01-591b-473a-8938-653b15ee57f1" providerId="ADAL" clId="{09A930F2-0768-41B6-9E0F-01402D92CF6E}" dt="2026-05-26T16:40:52.870" v="5" actId="47"/>
        <pc:sldMkLst>
          <pc:docMk/>
          <pc:sldMk cId="919225868" sldId="257"/>
        </pc:sldMkLst>
        <pc:cxnChg chg="mod">
          <ac:chgData name="Jane Goodenough" userId="06f16d01-591b-473a-8938-653b15ee57f1" providerId="ADAL" clId="{09A930F2-0768-41B6-9E0F-01402D92CF6E}" dt="2026-05-26T16:09:22.806" v="2" actId="1076"/>
          <ac:cxnSpMkLst>
            <pc:docMk/>
            <pc:sldMk cId="919225868" sldId="257"/>
            <ac:cxnSpMk id="16" creationId="{B1C00D0D-A2A9-EC21-C4E7-89B733D45B2A}"/>
          </ac:cxnSpMkLst>
        </pc:cxnChg>
      </pc:sldChg>
      <pc:sldChg chg="new del">
        <pc:chgData name="Jane Goodenough" userId="06f16d01-591b-473a-8938-653b15ee57f1" providerId="ADAL" clId="{09A930F2-0768-41B6-9E0F-01402D92CF6E}" dt="2026-05-26T16:40:53.501" v="6" actId="47"/>
        <pc:sldMkLst>
          <pc:docMk/>
          <pc:sldMk cId="2167848903" sldId="258"/>
        </pc:sldMkLst>
      </pc:sldChg>
      <pc:sldChg chg="add">
        <pc:chgData name="Jane Goodenough" userId="06f16d01-591b-473a-8938-653b15ee57f1" providerId="ADAL" clId="{09A930F2-0768-41B6-9E0F-01402D92CF6E}" dt="2026-05-26T16:40:50.018" v="4"/>
        <pc:sldMkLst>
          <pc:docMk/>
          <pc:sldMk cId="0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9F4F4-CBFD-FB3B-0B2D-CF6AAB009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E15F1F-B562-20AD-ED6E-AC90DA048D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9C77F-D477-3F3A-57CC-4632E1158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4BD-A649-44EA-AB5A-1D62E29402AD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918A5-7A93-4A96-5497-AD88E4B84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83B8E-69C8-AC5F-1146-FFE53EBC5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F1ED-CDD2-4244-A6E4-2EB753C3BE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54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4C5D9-064A-F231-03B4-B70E6AD2E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ADD78-0D07-866F-A6E2-F6F0F60F6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93D2E-1C4B-FB0F-9CFD-71D3354E9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4BD-A649-44EA-AB5A-1D62E29402AD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18748-AEB9-2F88-6354-CDF8C14D4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1BE8F-4FD7-3E55-50CF-56AB14E08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F1ED-CDD2-4244-A6E4-2EB753C3BE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052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56D52D-8BAC-4E18-4C14-85261C28BE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E36332-C2B0-8AD5-46CA-BA3E4C77F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2954E-2362-581D-72BD-65D51943F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4BD-A649-44EA-AB5A-1D62E29402AD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D02B4-D6D9-0FF2-50D4-03A5851E0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7254D-F5B9-99CC-C832-2D28B8180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F1ED-CDD2-4244-A6E4-2EB753C3BE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739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DB949-B1CF-5C75-AD4D-8F2D80377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4F0B9-E51B-6CF0-D51C-A72646ECD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A0F95-324A-9785-C543-CBC618AEA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4BD-A649-44EA-AB5A-1D62E29402AD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96BCC-7726-B50C-0A84-A54774DB3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E7CAE-2906-20F1-EF19-AD007A4D2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F1ED-CDD2-4244-A6E4-2EB753C3BE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922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F7521-41AF-8C86-FC71-E3C372169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CD99F5-CCCA-ABF0-B8CC-8936EB4B7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EAC3F-DB14-3A01-F4E0-5BFF55BE4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4BD-A649-44EA-AB5A-1D62E29402AD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ED3CA-3EE6-581F-91F8-1FD223F44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B6993-D0C5-ECCA-F3C1-B07B219DB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F1ED-CDD2-4244-A6E4-2EB753C3BE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06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22829-4A70-3F8C-7144-ED80A5AE5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0E2F-1AEC-137C-2C53-FA8F674EC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E4A48B-1ACE-12D7-4E07-AE3D283D3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CDC7C-510C-0A97-585B-CBB19F3BA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4BD-A649-44EA-AB5A-1D62E29402AD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D479E3-05D8-6426-506B-BFBBBDEE3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588DB-A150-B537-EB1D-85A5ADC39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F1ED-CDD2-4244-A6E4-2EB753C3BE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941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5DFEF-53BB-9539-6CD8-588F90673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2034C5-99F9-82A8-A57F-235EF2307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5E4D2-C3F9-65E0-18CC-60A1D4F7E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E3A7E2-3C8D-431A-F2C7-F2787767DB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8B8D3A-09BB-7EAA-47B9-0C38493F3E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EF0AA2-D720-8E17-28A3-E8145DD4E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4BD-A649-44EA-AB5A-1D62E29402AD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498896-AA11-64BA-C094-AB99C68DB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BBBEE5-F8FA-7AAF-7E16-329301D91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F1ED-CDD2-4244-A6E4-2EB753C3BE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95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2FB62-5470-9DDB-EA40-49FAC2F18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5ED9FE-83D9-A7D6-9C7A-8F428898C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4BD-A649-44EA-AB5A-1D62E29402AD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68507-2B38-4249-CA78-8C002DEC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91554F-CE65-A32D-4F4C-9F7199AC7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F1ED-CDD2-4244-A6E4-2EB753C3BE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74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B8A6B1-7FCC-EB58-9C1B-F6FF1A2D2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4BD-A649-44EA-AB5A-1D62E29402AD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85EF0D-0D8F-EC5B-5F18-4726D66C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742168-ED49-7164-E302-DED358B95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F1ED-CDD2-4244-A6E4-2EB753C3BE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424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E8080-20E7-B9B0-DD65-A43344AA5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037A9-1875-F690-BCCB-B97A826BB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49BFF-8736-0B90-646F-30F03BBCF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BE822D-0E39-F3C1-EB2E-C153516A3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4BD-A649-44EA-AB5A-1D62E29402AD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5CA96E-D41C-1B0B-BE38-D89AC94D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CDF9F-F24E-4C96-7AA9-DBACF4763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F1ED-CDD2-4244-A6E4-2EB753C3BE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259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D0E47-66E3-6427-9124-3E47699F1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27344F-753F-7F18-FCA1-286B4B700E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9CAEBB-097B-D9CB-A1A1-92CC810E4F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64768E-DEA6-BEB4-BA30-EF2CC6321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4BD-A649-44EA-AB5A-1D62E29402AD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B23555-3EA2-87C4-A089-0B7441A88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6D9A5B-72FC-0D7B-40ED-580EB2C92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F1ED-CDD2-4244-A6E4-2EB753C3BE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266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F1F9F4-899A-D524-1830-FA01FCAE0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327128-F0CC-424A-1B3F-895284D15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EEEBB-4529-8728-F2DB-6F3CD3F358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EA94BD-A649-44EA-AB5A-1D62E29402AD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67060-BAC7-B7FB-11E8-D29FA9A352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EC880-2FC9-4F75-22AB-715685E398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EF1ED-CDD2-4244-A6E4-2EB753C3BE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808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85C4A4B-9384-4A43-9A8A-852A2795D14A}"/>
              </a:ext>
            </a:extLst>
          </p:cNvPr>
          <p:cNvSpPr/>
          <p:nvPr/>
        </p:nvSpPr>
        <p:spPr>
          <a:xfrm>
            <a:off x="4114800" y="2695575"/>
            <a:ext cx="3911600" cy="660400"/>
          </a:xfrm>
          <a:prstGeom prst="roundRect">
            <a:avLst/>
          </a:prstGeom>
          <a:solidFill>
            <a:srgbClr val="1F4E79"/>
          </a:solidFill>
          <a:ln w="19050" cap="flat" cmpd="sng" algn="ctr">
            <a:solidFill>
              <a:srgbClr val="1F4E79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101600" tIns="76200" rIns="101600" bIns="76200" rtlCol="0" anchor="ctr" anchorCtr="0"/>
          <a:lstStyle/>
          <a:p>
            <a:pPr algn="ctr"/>
            <a:r>
              <a:rPr lang="en-US" sz="1400" b="1" dirty="0">
                <a:solidFill>
                  <a:srgbClr val="FFFFFF"/>
                </a:solidFill>
                <a:latin typeface="Aptos"/>
              </a:rPr>
              <a:t>Executive Director*
(Strategic &amp; Enabling)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879BE86-9E0E-435A-871A-74555A015D64}"/>
              </a:ext>
            </a:extLst>
          </p:cNvPr>
          <p:cNvSpPr/>
          <p:nvPr/>
        </p:nvSpPr>
        <p:spPr>
          <a:xfrm>
            <a:off x="381000" y="4356100"/>
            <a:ext cx="3632200" cy="558800"/>
          </a:xfrm>
          <a:prstGeom prst="roundRect">
            <a:avLst/>
          </a:prstGeom>
          <a:solidFill>
            <a:schemeClr val="bg1"/>
          </a:solidFill>
          <a:ln w="19050" cap="flat" cmpd="sng" algn="ctr">
            <a:solidFill>
              <a:srgbClr val="1F4E79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101600" tIns="76200" rIns="101600" bIns="76200" rtlCol="0" anchor="ctr" anchorCtr="0"/>
          <a:lstStyle/>
          <a:p>
            <a:pPr algn="ctr"/>
            <a:r>
              <a:rPr lang="en-US" sz="1100" b="1" dirty="0">
                <a:solidFill>
                  <a:srgbClr val="1F2A3A"/>
                </a:solidFill>
                <a:latin typeface="Aptos"/>
              </a:rPr>
              <a:t>Director - Digital &amp;
Customer Experience*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D7455CD-BAE3-43BE-861E-E70BC18F97BE}"/>
              </a:ext>
            </a:extLst>
          </p:cNvPr>
          <p:cNvSpPr/>
          <p:nvPr/>
        </p:nvSpPr>
        <p:spPr>
          <a:xfrm>
            <a:off x="4267200" y="4356100"/>
            <a:ext cx="3632200" cy="558800"/>
          </a:xfrm>
          <a:prstGeom prst="roundRect">
            <a:avLst/>
          </a:prstGeom>
          <a:solidFill>
            <a:srgbClr val="E9F0FB"/>
          </a:solidFill>
          <a:ln w="19050" cap="flat" cmpd="sng" algn="ctr">
            <a:solidFill>
              <a:srgbClr val="1F4E79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101600" tIns="76200" rIns="101600" bIns="76200" rtlCol="0" anchor="ctr" anchorCtr="0"/>
          <a:lstStyle/>
          <a:p>
            <a:pPr algn="ctr"/>
            <a:r>
              <a:rPr lang="en-US" sz="1100" b="1">
                <a:solidFill>
                  <a:srgbClr val="1F2A3A"/>
                </a:solidFill>
                <a:latin typeface="Aptos"/>
              </a:rPr>
              <a:t>Director - Finance &amp;
Investment (s151)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C1249BA-1DBE-4629-BD83-36A16388705C}"/>
              </a:ext>
            </a:extLst>
          </p:cNvPr>
          <p:cNvSpPr/>
          <p:nvPr/>
        </p:nvSpPr>
        <p:spPr>
          <a:xfrm>
            <a:off x="8153400" y="4356100"/>
            <a:ext cx="3632200" cy="558800"/>
          </a:xfrm>
          <a:prstGeom prst="roundRect">
            <a:avLst/>
          </a:prstGeom>
          <a:solidFill>
            <a:srgbClr val="E9F0FB"/>
          </a:solidFill>
          <a:ln w="19050" cap="flat" cmpd="sng" algn="ctr">
            <a:solidFill>
              <a:srgbClr val="1F4E79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101600" tIns="76200" rIns="101600" bIns="76200" rtlCol="0" anchor="ctr" anchorCtr="0"/>
          <a:lstStyle/>
          <a:p>
            <a:pPr algn="ctr"/>
            <a:r>
              <a:rPr lang="en-US" sz="1100" b="1">
                <a:solidFill>
                  <a:srgbClr val="1F2A3A"/>
                </a:solidFill>
                <a:latin typeface="Aptos"/>
              </a:rPr>
              <a:t>Director - People &amp;
Governance (Monitoring Officer)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ACE81E-53E7-40A0-A30B-9F64AD79D8E8}"/>
              </a:ext>
            </a:extLst>
          </p:cNvPr>
          <p:cNvSpPr/>
          <p:nvPr/>
        </p:nvSpPr>
        <p:spPr>
          <a:xfrm>
            <a:off x="6083300" y="3378200"/>
            <a:ext cx="25400" cy="774700"/>
          </a:xfrm>
          <a:prstGeom prst="rect">
            <a:avLst/>
          </a:prstGeom>
          <a:solidFill>
            <a:srgbClr val="1F4E79"/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140B400-1857-4B20-95B2-BFC33F5408D7}"/>
              </a:ext>
            </a:extLst>
          </p:cNvPr>
          <p:cNvSpPr/>
          <p:nvPr/>
        </p:nvSpPr>
        <p:spPr>
          <a:xfrm>
            <a:off x="2197100" y="4127500"/>
            <a:ext cx="7772400" cy="25400"/>
          </a:xfrm>
          <a:prstGeom prst="rect">
            <a:avLst/>
          </a:prstGeom>
          <a:solidFill>
            <a:srgbClr val="1F4E79"/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BA881E-A81F-406E-9730-8620C3C56128}"/>
              </a:ext>
            </a:extLst>
          </p:cNvPr>
          <p:cNvSpPr/>
          <p:nvPr/>
        </p:nvSpPr>
        <p:spPr>
          <a:xfrm>
            <a:off x="2184400" y="4127500"/>
            <a:ext cx="25400" cy="228600"/>
          </a:xfrm>
          <a:prstGeom prst="rect">
            <a:avLst/>
          </a:prstGeom>
          <a:solidFill>
            <a:srgbClr val="1F4E79"/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4AFF702-0CE8-48E0-BA9E-EFE31A9E430E}"/>
              </a:ext>
            </a:extLst>
          </p:cNvPr>
          <p:cNvSpPr/>
          <p:nvPr/>
        </p:nvSpPr>
        <p:spPr>
          <a:xfrm>
            <a:off x="6070600" y="4127500"/>
            <a:ext cx="25400" cy="228600"/>
          </a:xfrm>
          <a:prstGeom prst="rect">
            <a:avLst/>
          </a:prstGeom>
          <a:solidFill>
            <a:srgbClr val="1F4E79"/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5DA222-424F-4B06-9458-324F30B083A3}"/>
              </a:ext>
            </a:extLst>
          </p:cNvPr>
          <p:cNvSpPr/>
          <p:nvPr/>
        </p:nvSpPr>
        <p:spPr>
          <a:xfrm>
            <a:off x="9956800" y="4127500"/>
            <a:ext cx="25400" cy="228600"/>
          </a:xfrm>
          <a:prstGeom prst="rect">
            <a:avLst/>
          </a:prstGeom>
          <a:solidFill>
            <a:srgbClr val="1F4E79"/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42D75D1-0C78-453E-C13B-79ABEED5AC2A}"/>
              </a:ext>
            </a:extLst>
          </p:cNvPr>
          <p:cNvSpPr/>
          <p:nvPr/>
        </p:nvSpPr>
        <p:spPr>
          <a:xfrm>
            <a:off x="6578600" y="949325"/>
            <a:ext cx="5334000" cy="609600"/>
          </a:xfrm>
          <a:prstGeom prst="roundRect">
            <a:avLst/>
          </a:prstGeom>
          <a:solidFill>
            <a:srgbClr val="1F4E79"/>
          </a:solidFill>
          <a:ln w="19050" cap="flat" cmpd="sng" algn="ctr">
            <a:solidFill>
              <a:srgbClr val="1F4E79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101600" tIns="76200" rIns="101600" bIns="76200" rtlCol="0" anchor="ctr" anchorCtr="0"/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Aptos"/>
              </a:rPr>
              <a:t>Chief Executive
(Head of Paid Service)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627DA94-B0D6-A519-66D9-C7EA0BB2DF3A}"/>
              </a:ext>
            </a:extLst>
          </p:cNvPr>
          <p:cNvCxnSpPr>
            <a:stCxn id="18" idx="2"/>
            <a:endCxn id="14" idx="2"/>
          </p:cNvCxnSpPr>
          <p:nvPr/>
        </p:nvCxnSpPr>
        <p:spPr>
          <a:xfrm flipH="1">
            <a:off x="6083300" y="1558925"/>
            <a:ext cx="3162300" cy="2797175"/>
          </a:xfrm>
          <a:prstGeom prst="line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281E627-DB37-0666-01FA-D3971FCE0AFA}"/>
              </a:ext>
            </a:extLst>
          </p:cNvPr>
          <p:cNvCxnSpPr>
            <a:cxnSpLocks/>
            <a:stCxn id="18" idx="2"/>
            <a:endCxn id="10" idx="0"/>
          </p:cNvCxnSpPr>
          <p:nvPr/>
        </p:nvCxnSpPr>
        <p:spPr>
          <a:xfrm>
            <a:off x="9245600" y="1558925"/>
            <a:ext cx="723900" cy="2797175"/>
          </a:xfrm>
          <a:prstGeom prst="line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fd7c08e-9c24-436d-a6ad-a8ecb8394d49}" enabled="1" method="Standard" siteId="{6e5a37bb-a961-4e4f-baae-2798a2245f3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45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Jane Goodenough</dc:creator>
  <cp:lastModifiedBy>Jane Goodenough</cp:lastModifiedBy>
  <cp:revision>1</cp:revision>
  <dcterms:created xsi:type="dcterms:W3CDTF">2026-05-26T15:17:15Z</dcterms:created>
  <dcterms:modified xsi:type="dcterms:W3CDTF">2026-05-26T16:40:56Z</dcterms:modified>
</cp:coreProperties>
</file>